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26402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Keanu’s Revenge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headshot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BE368C9-ED01-476D-8B56-2DACA518E9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221" y="3296874"/>
            <a:ext cx="6542758" cy="566638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Keanu’s Revenge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Keanu’s Revenge is a 15 round, 75 point, Comstock course of fire. There are 6 USPSA targets and 3 colt poppers. The best 2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 Handgun is holstered with loaded magazine inserted, empty chamber, hammer down.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area, stock on belt. Carbine is held with both hands, loaded magazine inserted, </a:t>
            </a:r>
            <a:r>
              <a:rPr lang="en-US"/>
              <a:t>empty chamber, hammer </a:t>
            </a:r>
            <a:r>
              <a:rPr lang="en-US" dirty="0"/>
              <a:t>down.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162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2021-06-26T02:08:14Z</dcterms:modified>
  <cp:category>Shooting</cp:category>
</cp:coreProperties>
</file>

<file path=docProps/thumbnail.jpeg>
</file>